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7" r:id="rId1"/>
  </p:sldMasterIdLst>
  <p:notesMasterIdLst>
    <p:notesMasterId r:id="rId12"/>
  </p:notesMasterIdLst>
  <p:sldIdLst>
    <p:sldId id="306" r:id="rId2"/>
    <p:sldId id="370" r:id="rId3"/>
    <p:sldId id="371" r:id="rId4"/>
    <p:sldId id="330" r:id="rId5"/>
    <p:sldId id="373" r:id="rId6"/>
    <p:sldId id="369" r:id="rId7"/>
    <p:sldId id="368" r:id="rId8"/>
    <p:sldId id="372" r:id="rId9"/>
    <p:sldId id="367" r:id="rId10"/>
    <p:sldId id="329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FDFD"/>
    <a:srgbClr val="001004"/>
    <a:srgbClr val="06080A"/>
    <a:srgbClr val="F3644B"/>
    <a:srgbClr val="FEFEFE"/>
    <a:srgbClr val="FCFCFC"/>
    <a:srgbClr val="FAFAFA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主题样式 1 - 强调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 showGuides="1">
      <p:cViewPr varScale="1">
        <p:scale>
          <a:sx n="107" d="100"/>
          <a:sy n="107" d="100"/>
        </p:scale>
        <p:origin x="736" y="160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5803572-2981-4EE3-8222-0BF6052877F1}" type="datetimeFigureOut">
              <a:rPr lang="zh-CN" altLang="en-US" smtClean="0"/>
              <a:t>2019/4/19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C1CCA4-A5B7-46B3-A961-85F248444B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10978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8218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874539" y="1524000"/>
            <a:ext cx="3356022" cy="403577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sz="quarter" idx="14"/>
          </p:nvPr>
        </p:nvSpPr>
        <p:spPr>
          <a:xfrm>
            <a:off x="4467876" y="1524000"/>
            <a:ext cx="3356022" cy="403577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8059715" y="1524000"/>
            <a:ext cx="3356022" cy="4035778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88712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ig Image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"/>
          <p:cNvSpPr>
            <a:spLocks noGrp="1"/>
          </p:cNvSpPr>
          <p:nvPr>
            <p:ph type="pic" sz="quarter" idx="15"/>
          </p:nvPr>
        </p:nvSpPr>
        <p:spPr>
          <a:xfrm>
            <a:off x="770932" y="1498600"/>
            <a:ext cx="2586934" cy="42926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sz="quarter" idx="16"/>
          </p:nvPr>
        </p:nvSpPr>
        <p:spPr>
          <a:xfrm>
            <a:off x="3460511" y="1498600"/>
            <a:ext cx="2586934" cy="42926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sz="quarter" idx="17"/>
          </p:nvPr>
        </p:nvSpPr>
        <p:spPr>
          <a:xfrm>
            <a:off x="6152495" y="1498600"/>
            <a:ext cx="2586934" cy="42926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sz="quarter" idx="18"/>
          </p:nvPr>
        </p:nvSpPr>
        <p:spPr>
          <a:xfrm>
            <a:off x="8842074" y="1498600"/>
            <a:ext cx="2586934" cy="429260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1000">
                <a:latin typeface="Calibri Light" panose="020F0302020204030204"/>
                <a:cs typeface="Calibri Light" panose="020F0302020204030204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502857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315062" y="2529491"/>
            <a:ext cx="5551552" cy="30995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aseline="0"/>
            </a:lvl1pPr>
          </a:lstStyle>
          <a:p>
            <a:r>
              <a:rPr lang="en-US" dirty="0"/>
              <a:t>Drag your picture here and Send to back</a:t>
            </a:r>
          </a:p>
        </p:txBody>
      </p:sp>
    </p:spTree>
    <p:extLst>
      <p:ext uri="{BB962C8B-B14F-4D97-AF65-F5344CB8AC3E}">
        <p14:creationId xmlns:p14="http://schemas.microsoft.com/office/powerpoint/2010/main" val="1287352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1907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5" r:id="rId2"/>
    <p:sldLayoutId id="2147483666" r:id="rId3"/>
    <p:sldLayoutId id="2147483670" r:id="rId4"/>
  </p:sldLayoutIdLst>
  <p:hf hdr="0" ftr="0" dt="0"/>
  <p:txStyles>
    <p:titleStyle>
      <a:lvl1pPr algn="l" defTabSz="914083" rtl="0" eaLnBrk="1" latinLnBrk="0" hangingPunct="1">
        <a:lnSpc>
          <a:spcPct val="90000"/>
        </a:lnSpc>
        <a:spcBef>
          <a:spcPct val="0"/>
        </a:spcBef>
        <a:buNone/>
        <a:defRPr lang="en-US" sz="3000" kern="1200">
          <a:solidFill>
            <a:schemeClr val="tx1"/>
          </a:solidFill>
          <a:latin typeface="Lato" panose="020F0502020204030203" pitchFamily="34" charset="0"/>
          <a:ea typeface="+mj-ea"/>
          <a:cs typeface="+mj-cs"/>
        </a:defRPr>
      </a:lvl1pPr>
    </p:titleStyle>
    <p:bodyStyle>
      <a:lvl1pPr marL="228600" indent="-228600" algn="l" defTabSz="91408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US" sz="24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1pPr>
      <a:lvl2pPr marL="685800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20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2pPr>
      <a:lvl3pPr marL="1142683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8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3pPr>
      <a:lvl4pPr marL="1599883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 smtClean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4pPr>
      <a:lvl5pPr marL="2057083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effectLst/>
          <a:latin typeface="Lato" panose="020F0502020204030203" pitchFamily="34" charset="0"/>
          <a:ea typeface="+mn-ea"/>
          <a:cs typeface="+mn-cs"/>
        </a:defRPr>
      </a:lvl5pPr>
      <a:lvl6pPr marL="2513965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165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365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65" indent="-228600" algn="l" defTabSz="91408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083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283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83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83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565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65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965" algn="l" defTabSz="91408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15" name="TextBox 100"/>
          <p:cNvSpPr txBox="1"/>
          <p:nvPr/>
        </p:nvSpPr>
        <p:spPr>
          <a:xfrm>
            <a:off x="6578931" y="5999559"/>
            <a:ext cx="5308270" cy="369338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http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://</a:t>
            </a:r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dubbo.incubator.apache.org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/</a:t>
            </a:r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en-us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/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89" y="5639317"/>
            <a:ext cx="740525" cy="729741"/>
          </a:xfrm>
          <a:prstGeom prst="rect">
            <a:avLst/>
          </a:prstGeom>
        </p:spPr>
      </p:pic>
      <p:sp>
        <p:nvSpPr>
          <p:cNvPr id="17" name="TextBox 100"/>
          <p:cNvSpPr txBox="1"/>
          <p:nvPr/>
        </p:nvSpPr>
        <p:spPr>
          <a:xfrm>
            <a:off x="1550881" y="5999559"/>
            <a:ext cx="938826" cy="338560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sz="1600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Harry</a:t>
            </a:r>
            <a:endParaRPr lang="id-ID" b="1" i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C402AD95-10CF-C048-A28D-96614BE116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0881" y="1047309"/>
            <a:ext cx="8577118" cy="432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092958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104"/>
          <p:cNvSpPr>
            <a:spLocks noChangeArrowheads="1"/>
          </p:cNvSpPr>
          <p:nvPr/>
        </p:nvSpPr>
        <p:spPr bwMode="auto">
          <a:xfrm>
            <a:off x="2573819" y="2250128"/>
            <a:ext cx="297899" cy="200435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914083"/>
            <a:endParaRPr lang="en-US" dirty="0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1" name="Freeform 139"/>
          <p:cNvSpPr>
            <a:spLocks noChangeArrowheads="1"/>
          </p:cNvSpPr>
          <p:nvPr/>
        </p:nvSpPr>
        <p:spPr bwMode="auto">
          <a:xfrm>
            <a:off x="9305973" y="2281086"/>
            <a:ext cx="319671" cy="291465"/>
          </a:xfrm>
          <a:custGeom>
            <a:avLst/>
            <a:gdLst>
              <a:gd name="T0" fmla="*/ 572 w 601"/>
              <a:gd name="T1" fmla="*/ 460 h 546"/>
              <a:gd name="T2" fmla="*/ 572 w 601"/>
              <a:gd name="T3" fmla="*/ 460 h 546"/>
              <a:gd name="T4" fmla="*/ 438 w 601"/>
              <a:gd name="T5" fmla="*/ 460 h 546"/>
              <a:gd name="T6" fmla="*/ 438 w 601"/>
              <a:gd name="T7" fmla="*/ 460 h 546"/>
              <a:gd name="T8" fmla="*/ 226 w 601"/>
              <a:gd name="T9" fmla="*/ 460 h 546"/>
              <a:gd name="T10" fmla="*/ 226 w 601"/>
              <a:gd name="T11" fmla="*/ 460 h 546"/>
              <a:gd name="T12" fmla="*/ 197 w 601"/>
              <a:gd name="T13" fmla="*/ 460 h 546"/>
              <a:gd name="T14" fmla="*/ 197 w 601"/>
              <a:gd name="T15" fmla="*/ 460 h 546"/>
              <a:gd name="T16" fmla="*/ 190 w 601"/>
              <a:gd name="T17" fmla="*/ 460 h 546"/>
              <a:gd name="T18" fmla="*/ 113 w 601"/>
              <a:gd name="T19" fmla="*/ 538 h 546"/>
              <a:gd name="T20" fmla="*/ 91 w 601"/>
              <a:gd name="T21" fmla="*/ 545 h 546"/>
              <a:gd name="T22" fmla="*/ 91 w 601"/>
              <a:gd name="T23" fmla="*/ 545 h 546"/>
              <a:gd name="T24" fmla="*/ 91 w 601"/>
              <a:gd name="T25" fmla="*/ 545 h 546"/>
              <a:gd name="T26" fmla="*/ 91 w 601"/>
              <a:gd name="T27" fmla="*/ 545 h 546"/>
              <a:gd name="T28" fmla="*/ 70 w 601"/>
              <a:gd name="T29" fmla="*/ 538 h 546"/>
              <a:gd name="T30" fmla="*/ 70 w 601"/>
              <a:gd name="T31" fmla="*/ 538 h 546"/>
              <a:gd name="T32" fmla="*/ 70 w 601"/>
              <a:gd name="T33" fmla="*/ 531 h 546"/>
              <a:gd name="T34" fmla="*/ 70 w 601"/>
              <a:gd name="T35" fmla="*/ 531 h 546"/>
              <a:gd name="T36" fmla="*/ 63 w 601"/>
              <a:gd name="T37" fmla="*/ 531 h 546"/>
              <a:gd name="T38" fmla="*/ 63 w 601"/>
              <a:gd name="T39" fmla="*/ 523 h 546"/>
              <a:gd name="T40" fmla="*/ 63 w 601"/>
              <a:gd name="T41" fmla="*/ 523 h 546"/>
              <a:gd name="T42" fmla="*/ 63 w 601"/>
              <a:gd name="T43" fmla="*/ 516 h 546"/>
              <a:gd name="T44" fmla="*/ 63 w 601"/>
              <a:gd name="T45" fmla="*/ 516 h 546"/>
              <a:gd name="T46" fmla="*/ 63 w 601"/>
              <a:gd name="T47" fmla="*/ 460 h 546"/>
              <a:gd name="T48" fmla="*/ 56 w 601"/>
              <a:gd name="T49" fmla="*/ 460 h 546"/>
              <a:gd name="T50" fmla="*/ 56 w 601"/>
              <a:gd name="T51" fmla="*/ 460 h 546"/>
              <a:gd name="T52" fmla="*/ 28 w 601"/>
              <a:gd name="T53" fmla="*/ 460 h 546"/>
              <a:gd name="T54" fmla="*/ 0 w 601"/>
              <a:gd name="T55" fmla="*/ 432 h 546"/>
              <a:gd name="T56" fmla="*/ 0 w 601"/>
              <a:gd name="T57" fmla="*/ 29 h 546"/>
              <a:gd name="T58" fmla="*/ 28 w 601"/>
              <a:gd name="T59" fmla="*/ 0 h 546"/>
              <a:gd name="T60" fmla="*/ 572 w 601"/>
              <a:gd name="T61" fmla="*/ 0 h 546"/>
              <a:gd name="T62" fmla="*/ 600 w 601"/>
              <a:gd name="T63" fmla="*/ 29 h 546"/>
              <a:gd name="T64" fmla="*/ 600 w 601"/>
              <a:gd name="T65" fmla="*/ 432 h 546"/>
              <a:gd name="T66" fmla="*/ 572 w 601"/>
              <a:gd name="T67" fmla="*/ 460 h 546"/>
              <a:gd name="T68" fmla="*/ 155 w 601"/>
              <a:gd name="T69" fmla="*/ 177 h 546"/>
              <a:gd name="T70" fmla="*/ 155 w 601"/>
              <a:gd name="T71" fmla="*/ 177 h 546"/>
              <a:gd name="T72" fmla="*/ 98 w 601"/>
              <a:gd name="T73" fmla="*/ 234 h 546"/>
              <a:gd name="T74" fmla="*/ 155 w 601"/>
              <a:gd name="T75" fmla="*/ 290 h 546"/>
              <a:gd name="T76" fmla="*/ 211 w 601"/>
              <a:gd name="T77" fmla="*/ 234 h 546"/>
              <a:gd name="T78" fmla="*/ 155 w 601"/>
              <a:gd name="T79" fmla="*/ 177 h 546"/>
              <a:gd name="T80" fmla="*/ 296 w 601"/>
              <a:gd name="T81" fmla="*/ 177 h 546"/>
              <a:gd name="T82" fmla="*/ 296 w 601"/>
              <a:gd name="T83" fmla="*/ 177 h 546"/>
              <a:gd name="T84" fmla="*/ 240 w 601"/>
              <a:gd name="T85" fmla="*/ 234 h 546"/>
              <a:gd name="T86" fmla="*/ 296 w 601"/>
              <a:gd name="T87" fmla="*/ 290 h 546"/>
              <a:gd name="T88" fmla="*/ 353 w 601"/>
              <a:gd name="T89" fmla="*/ 234 h 546"/>
              <a:gd name="T90" fmla="*/ 296 w 601"/>
              <a:gd name="T91" fmla="*/ 177 h 546"/>
              <a:gd name="T92" fmla="*/ 438 w 601"/>
              <a:gd name="T93" fmla="*/ 177 h 546"/>
              <a:gd name="T94" fmla="*/ 438 w 601"/>
              <a:gd name="T95" fmla="*/ 177 h 546"/>
              <a:gd name="T96" fmla="*/ 381 w 601"/>
              <a:gd name="T97" fmla="*/ 234 h 546"/>
              <a:gd name="T98" fmla="*/ 438 w 601"/>
              <a:gd name="T99" fmla="*/ 290 h 546"/>
              <a:gd name="T100" fmla="*/ 494 w 601"/>
              <a:gd name="T101" fmla="*/ 234 h 546"/>
              <a:gd name="T102" fmla="*/ 438 w 601"/>
              <a:gd name="T103" fmla="*/ 177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01" h="546">
                <a:moveTo>
                  <a:pt x="572" y="460"/>
                </a:moveTo>
                <a:lnTo>
                  <a:pt x="572" y="460"/>
                </a:lnTo>
                <a:cubicBezTo>
                  <a:pt x="438" y="460"/>
                  <a:pt x="438" y="460"/>
                  <a:pt x="438" y="460"/>
                </a:cubicBezTo>
                <a:lnTo>
                  <a:pt x="438" y="460"/>
                </a:lnTo>
                <a:cubicBezTo>
                  <a:pt x="226" y="460"/>
                  <a:pt x="226" y="460"/>
                  <a:pt x="226" y="460"/>
                </a:cubicBezTo>
                <a:lnTo>
                  <a:pt x="226" y="460"/>
                </a:lnTo>
                <a:cubicBezTo>
                  <a:pt x="197" y="460"/>
                  <a:pt x="197" y="460"/>
                  <a:pt x="197" y="460"/>
                </a:cubicBezTo>
                <a:lnTo>
                  <a:pt x="197" y="460"/>
                </a:lnTo>
                <a:cubicBezTo>
                  <a:pt x="190" y="460"/>
                  <a:pt x="190" y="460"/>
                  <a:pt x="190" y="460"/>
                </a:cubicBezTo>
                <a:cubicBezTo>
                  <a:pt x="113" y="538"/>
                  <a:pt x="113" y="538"/>
                  <a:pt x="113" y="538"/>
                </a:cubicBezTo>
                <a:cubicBezTo>
                  <a:pt x="106" y="545"/>
                  <a:pt x="98" y="545"/>
                  <a:pt x="91" y="545"/>
                </a:cubicBezTo>
                <a:lnTo>
                  <a:pt x="91" y="545"/>
                </a:lnTo>
                <a:lnTo>
                  <a:pt x="91" y="545"/>
                </a:lnTo>
                <a:lnTo>
                  <a:pt x="91" y="545"/>
                </a:lnTo>
                <a:cubicBezTo>
                  <a:pt x="84" y="545"/>
                  <a:pt x="77" y="545"/>
                  <a:pt x="70" y="538"/>
                </a:cubicBezTo>
                <a:lnTo>
                  <a:pt x="70" y="538"/>
                </a:lnTo>
                <a:lnTo>
                  <a:pt x="70" y="531"/>
                </a:lnTo>
                <a:lnTo>
                  <a:pt x="70" y="531"/>
                </a:lnTo>
                <a:cubicBezTo>
                  <a:pt x="63" y="531"/>
                  <a:pt x="63" y="531"/>
                  <a:pt x="63" y="531"/>
                </a:cubicBezTo>
                <a:cubicBezTo>
                  <a:pt x="63" y="523"/>
                  <a:pt x="63" y="523"/>
                  <a:pt x="63" y="523"/>
                </a:cubicBezTo>
                <a:lnTo>
                  <a:pt x="63" y="523"/>
                </a:lnTo>
                <a:lnTo>
                  <a:pt x="63" y="516"/>
                </a:lnTo>
                <a:lnTo>
                  <a:pt x="63" y="516"/>
                </a:lnTo>
                <a:cubicBezTo>
                  <a:pt x="63" y="460"/>
                  <a:pt x="63" y="460"/>
                  <a:pt x="63" y="460"/>
                </a:cubicBezTo>
                <a:cubicBezTo>
                  <a:pt x="56" y="460"/>
                  <a:pt x="56" y="460"/>
                  <a:pt x="56" y="460"/>
                </a:cubicBezTo>
                <a:lnTo>
                  <a:pt x="56" y="460"/>
                </a:lnTo>
                <a:cubicBezTo>
                  <a:pt x="28" y="460"/>
                  <a:pt x="28" y="460"/>
                  <a:pt x="28" y="460"/>
                </a:cubicBezTo>
                <a:cubicBezTo>
                  <a:pt x="7" y="460"/>
                  <a:pt x="0" y="446"/>
                  <a:pt x="0" y="43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8"/>
                  <a:pt x="7" y="0"/>
                  <a:pt x="28" y="0"/>
                </a:cubicBezTo>
                <a:cubicBezTo>
                  <a:pt x="572" y="0"/>
                  <a:pt x="572" y="0"/>
                  <a:pt x="572" y="0"/>
                </a:cubicBezTo>
                <a:cubicBezTo>
                  <a:pt x="586" y="0"/>
                  <a:pt x="600" y="8"/>
                  <a:pt x="600" y="29"/>
                </a:cubicBezTo>
                <a:cubicBezTo>
                  <a:pt x="600" y="432"/>
                  <a:pt x="600" y="432"/>
                  <a:pt x="600" y="432"/>
                </a:cubicBezTo>
                <a:cubicBezTo>
                  <a:pt x="600" y="446"/>
                  <a:pt x="586" y="460"/>
                  <a:pt x="572" y="460"/>
                </a:cubicBezTo>
                <a:close/>
                <a:moveTo>
                  <a:pt x="155" y="177"/>
                </a:moveTo>
                <a:lnTo>
                  <a:pt x="155" y="177"/>
                </a:lnTo>
                <a:cubicBezTo>
                  <a:pt x="127" y="177"/>
                  <a:pt x="98" y="205"/>
                  <a:pt x="98" y="234"/>
                </a:cubicBezTo>
                <a:cubicBezTo>
                  <a:pt x="98" y="262"/>
                  <a:pt x="127" y="290"/>
                  <a:pt x="155" y="290"/>
                </a:cubicBezTo>
                <a:cubicBezTo>
                  <a:pt x="190" y="290"/>
                  <a:pt x="211" y="262"/>
                  <a:pt x="211" y="234"/>
                </a:cubicBezTo>
                <a:cubicBezTo>
                  <a:pt x="211" y="205"/>
                  <a:pt x="190" y="177"/>
                  <a:pt x="155" y="177"/>
                </a:cubicBezTo>
                <a:close/>
                <a:moveTo>
                  <a:pt x="296" y="177"/>
                </a:moveTo>
                <a:lnTo>
                  <a:pt x="296" y="177"/>
                </a:lnTo>
                <a:cubicBezTo>
                  <a:pt x="268" y="177"/>
                  <a:pt x="240" y="205"/>
                  <a:pt x="240" y="234"/>
                </a:cubicBezTo>
                <a:cubicBezTo>
                  <a:pt x="240" y="262"/>
                  <a:pt x="268" y="290"/>
                  <a:pt x="296" y="290"/>
                </a:cubicBezTo>
                <a:cubicBezTo>
                  <a:pt x="332" y="290"/>
                  <a:pt x="353" y="262"/>
                  <a:pt x="353" y="234"/>
                </a:cubicBezTo>
                <a:cubicBezTo>
                  <a:pt x="353" y="205"/>
                  <a:pt x="332" y="177"/>
                  <a:pt x="296" y="177"/>
                </a:cubicBezTo>
                <a:close/>
                <a:moveTo>
                  <a:pt x="438" y="177"/>
                </a:moveTo>
                <a:lnTo>
                  <a:pt x="438" y="177"/>
                </a:lnTo>
                <a:cubicBezTo>
                  <a:pt x="409" y="177"/>
                  <a:pt x="381" y="205"/>
                  <a:pt x="381" y="234"/>
                </a:cubicBezTo>
                <a:cubicBezTo>
                  <a:pt x="381" y="262"/>
                  <a:pt x="409" y="290"/>
                  <a:pt x="438" y="290"/>
                </a:cubicBezTo>
                <a:cubicBezTo>
                  <a:pt x="473" y="290"/>
                  <a:pt x="494" y="262"/>
                  <a:pt x="494" y="234"/>
                </a:cubicBezTo>
                <a:cubicBezTo>
                  <a:pt x="494" y="205"/>
                  <a:pt x="473" y="177"/>
                  <a:pt x="438" y="1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3" name="Freeform 98"/>
          <p:cNvSpPr>
            <a:spLocks noChangeArrowheads="1"/>
          </p:cNvSpPr>
          <p:nvPr/>
        </p:nvSpPr>
        <p:spPr bwMode="auto">
          <a:xfrm>
            <a:off x="9338080" y="4865671"/>
            <a:ext cx="276516" cy="338794"/>
          </a:xfrm>
          <a:custGeom>
            <a:avLst/>
            <a:gdLst>
              <a:gd name="T0" fmla="*/ 459 w 488"/>
              <a:gd name="T1" fmla="*/ 600 h 601"/>
              <a:gd name="T2" fmla="*/ 459 w 488"/>
              <a:gd name="T3" fmla="*/ 600 h 601"/>
              <a:gd name="T4" fmla="*/ 28 w 488"/>
              <a:gd name="T5" fmla="*/ 600 h 601"/>
              <a:gd name="T6" fmla="*/ 0 w 488"/>
              <a:gd name="T7" fmla="*/ 572 h 601"/>
              <a:gd name="T8" fmla="*/ 0 w 488"/>
              <a:gd name="T9" fmla="*/ 325 h 601"/>
              <a:gd name="T10" fmla="*/ 28 w 488"/>
              <a:gd name="T11" fmla="*/ 296 h 601"/>
              <a:gd name="T12" fmla="*/ 70 w 488"/>
              <a:gd name="T13" fmla="*/ 296 h 601"/>
              <a:gd name="T14" fmla="*/ 70 w 488"/>
              <a:gd name="T15" fmla="*/ 169 h 601"/>
              <a:gd name="T16" fmla="*/ 240 w 488"/>
              <a:gd name="T17" fmla="*/ 0 h 601"/>
              <a:gd name="T18" fmla="*/ 409 w 488"/>
              <a:gd name="T19" fmla="*/ 169 h 601"/>
              <a:gd name="T20" fmla="*/ 409 w 488"/>
              <a:gd name="T21" fmla="*/ 296 h 601"/>
              <a:gd name="T22" fmla="*/ 459 w 488"/>
              <a:gd name="T23" fmla="*/ 296 h 601"/>
              <a:gd name="T24" fmla="*/ 487 w 488"/>
              <a:gd name="T25" fmla="*/ 325 h 601"/>
              <a:gd name="T26" fmla="*/ 487 w 488"/>
              <a:gd name="T27" fmla="*/ 572 h 601"/>
              <a:gd name="T28" fmla="*/ 459 w 488"/>
              <a:gd name="T29" fmla="*/ 600 h 601"/>
              <a:gd name="T30" fmla="*/ 212 w 488"/>
              <a:gd name="T31" fmla="*/ 459 h 601"/>
              <a:gd name="T32" fmla="*/ 212 w 488"/>
              <a:gd name="T33" fmla="*/ 459 h 601"/>
              <a:gd name="T34" fmla="*/ 212 w 488"/>
              <a:gd name="T35" fmla="*/ 516 h 601"/>
              <a:gd name="T36" fmla="*/ 240 w 488"/>
              <a:gd name="T37" fmla="*/ 544 h 601"/>
              <a:gd name="T38" fmla="*/ 268 w 488"/>
              <a:gd name="T39" fmla="*/ 516 h 601"/>
              <a:gd name="T40" fmla="*/ 268 w 488"/>
              <a:gd name="T41" fmla="*/ 459 h 601"/>
              <a:gd name="T42" fmla="*/ 296 w 488"/>
              <a:gd name="T43" fmla="*/ 410 h 601"/>
              <a:gd name="T44" fmla="*/ 240 w 488"/>
              <a:gd name="T45" fmla="*/ 353 h 601"/>
              <a:gd name="T46" fmla="*/ 183 w 488"/>
              <a:gd name="T47" fmla="*/ 410 h 601"/>
              <a:gd name="T48" fmla="*/ 212 w 488"/>
              <a:gd name="T49" fmla="*/ 459 h 601"/>
              <a:gd name="T50" fmla="*/ 353 w 488"/>
              <a:gd name="T51" fmla="*/ 169 h 601"/>
              <a:gd name="T52" fmla="*/ 353 w 488"/>
              <a:gd name="T53" fmla="*/ 169 h 601"/>
              <a:gd name="T54" fmla="*/ 240 w 488"/>
              <a:gd name="T55" fmla="*/ 56 h 601"/>
              <a:gd name="T56" fmla="*/ 127 w 488"/>
              <a:gd name="T57" fmla="*/ 169 h 601"/>
              <a:gd name="T58" fmla="*/ 127 w 488"/>
              <a:gd name="T59" fmla="*/ 296 h 601"/>
              <a:gd name="T60" fmla="*/ 353 w 488"/>
              <a:gd name="T61" fmla="*/ 296 h 601"/>
              <a:gd name="T62" fmla="*/ 353 w 488"/>
              <a:gd name="T63" fmla="*/ 169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8" h="601">
                <a:moveTo>
                  <a:pt x="459" y="600"/>
                </a:moveTo>
                <a:lnTo>
                  <a:pt x="459" y="600"/>
                </a:lnTo>
                <a:cubicBezTo>
                  <a:pt x="28" y="600"/>
                  <a:pt x="28" y="600"/>
                  <a:pt x="28" y="600"/>
                </a:cubicBezTo>
                <a:cubicBezTo>
                  <a:pt x="7" y="600"/>
                  <a:pt x="0" y="586"/>
                  <a:pt x="0" y="572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311"/>
                  <a:pt x="7" y="296"/>
                  <a:pt x="28" y="296"/>
                </a:cubicBezTo>
                <a:cubicBezTo>
                  <a:pt x="70" y="296"/>
                  <a:pt x="70" y="296"/>
                  <a:pt x="70" y="296"/>
                </a:cubicBezTo>
                <a:cubicBezTo>
                  <a:pt x="70" y="169"/>
                  <a:pt x="70" y="169"/>
                  <a:pt x="70" y="169"/>
                </a:cubicBezTo>
                <a:cubicBezTo>
                  <a:pt x="70" y="70"/>
                  <a:pt x="148" y="0"/>
                  <a:pt x="240" y="0"/>
                </a:cubicBezTo>
                <a:cubicBezTo>
                  <a:pt x="339" y="0"/>
                  <a:pt x="409" y="70"/>
                  <a:pt x="409" y="169"/>
                </a:cubicBezTo>
                <a:cubicBezTo>
                  <a:pt x="409" y="296"/>
                  <a:pt x="409" y="296"/>
                  <a:pt x="409" y="296"/>
                </a:cubicBezTo>
                <a:cubicBezTo>
                  <a:pt x="459" y="296"/>
                  <a:pt x="459" y="296"/>
                  <a:pt x="459" y="296"/>
                </a:cubicBezTo>
                <a:cubicBezTo>
                  <a:pt x="473" y="296"/>
                  <a:pt x="487" y="311"/>
                  <a:pt x="487" y="325"/>
                </a:cubicBezTo>
                <a:cubicBezTo>
                  <a:pt x="487" y="572"/>
                  <a:pt x="487" y="572"/>
                  <a:pt x="487" y="572"/>
                </a:cubicBezTo>
                <a:cubicBezTo>
                  <a:pt x="487" y="586"/>
                  <a:pt x="473" y="600"/>
                  <a:pt x="459" y="600"/>
                </a:cubicBezTo>
                <a:close/>
                <a:moveTo>
                  <a:pt x="212" y="459"/>
                </a:moveTo>
                <a:lnTo>
                  <a:pt x="212" y="459"/>
                </a:lnTo>
                <a:cubicBezTo>
                  <a:pt x="212" y="516"/>
                  <a:pt x="212" y="516"/>
                  <a:pt x="212" y="516"/>
                </a:cubicBezTo>
                <a:cubicBezTo>
                  <a:pt x="212" y="530"/>
                  <a:pt x="226" y="544"/>
                  <a:pt x="240" y="544"/>
                </a:cubicBezTo>
                <a:cubicBezTo>
                  <a:pt x="261" y="544"/>
                  <a:pt x="268" y="530"/>
                  <a:pt x="268" y="516"/>
                </a:cubicBezTo>
                <a:cubicBezTo>
                  <a:pt x="268" y="459"/>
                  <a:pt x="268" y="459"/>
                  <a:pt x="268" y="459"/>
                </a:cubicBezTo>
                <a:cubicBezTo>
                  <a:pt x="289" y="452"/>
                  <a:pt x="296" y="431"/>
                  <a:pt x="296" y="410"/>
                </a:cubicBezTo>
                <a:cubicBezTo>
                  <a:pt x="296" y="381"/>
                  <a:pt x="275" y="353"/>
                  <a:pt x="240" y="353"/>
                </a:cubicBezTo>
                <a:cubicBezTo>
                  <a:pt x="212" y="353"/>
                  <a:pt x="183" y="381"/>
                  <a:pt x="183" y="410"/>
                </a:cubicBezTo>
                <a:cubicBezTo>
                  <a:pt x="183" y="431"/>
                  <a:pt x="198" y="452"/>
                  <a:pt x="212" y="459"/>
                </a:cubicBezTo>
                <a:close/>
                <a:moveTo>
                  <a:pt x="353" y="169"/>
                </a:moveTo>
                <a:lnTo>
                  <a:pt x="353" y="169"/>
                </a:lnTo>
                <a:cubicBezTo>
                  <a:pt x="353" y="106"/>
                  <a:pt x="304" y="56"/>
                  <a:pt x="240" y="56"/>
                </a:cubicBezTo>
                <a:cubicBezTo>
                  <a:pt x="176" y="56"/>
                  <a:pt x="127" y="106"/>
                  <a:pt x="127" y="169"/>
                </a:cubicBezTo>
                <a:cubicBezTo>
                  <a:pt x="127" y="296"/>
                  <a:pt x="127" y="296"/>
                  <a:pt x="127" y="296"/>
                </a:cubicBezTo>
                <a:cubicBezTo>
                  <a:pt x="353" y="296"/>
                  <a:pt x="353" y="296"/>
                  <a:pt x="353" y="296"/>
                </a:cubicBezTo>
                <a:lnTo>
                  <a:pt x="353" y="1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197" y="1107898"/>
            <a:ext cx="6705776" cy="465334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136" y="359404"/>
            <a:ext cx="1424251" cy="62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60822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Apache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endParaRPr lang="en-US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ADFA0515-24DF-204F-A6D2-380DEF91B5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7318" y="949868"/>
            <a:ext cx="7320433" cy="5908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31149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zh-Hans" alt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History</a:t>
            </a:r>
            <a:endParaRPr lang="en-US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8959A261-7940-4249-931C-6D411192C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568" y="1158586"/>
            <a:ext cx="6131985" cy="3914929"/>
          </a:xfrm>
          <a:prstGeom prst="rect">
            <a:avLst/>
          </a:prstGeom>
        </p:spPr>
      </p:pic>
      <p:sp>
        <p:nvSpPr>
          <p:cNvPr id="8" name="TextBox 50">
            <a:extLst>
              <a:ext uri="{FF2B5EF4-FFF2-40B4-BE49-F238E27FC236}">
                <a16:creationId xmlns:a16="http://schemas.microsoft.com/office/drawing/2014/main" id="{9D0E4481-AABB-0A4A-987E-B432ADB32706}"/>
              </a:ext>
            </a:extLst>
          </p:cNvPr>
          <p:cNvSpPr txBox="1"/>
          <p:nvPr/>
        </p:nvSpPr>
        <p:spPr>
          <a:xfrm>
            <a:off x="6425083" y="1927636"/>
            <a:ext cx="53908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400" b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zh-Hans" altLang="en-U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Team</a:t>
            </a:r>
          </a:p>
          <a:p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2011</a:t>
            </a:r>
            <a:r>
              <a:rPr lang="zh-Hans" altLang="en-U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Version=2.5.3</a:t>
            </a:r>
            <a:endParaRPr lang="en-U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09275672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What is</a:t>
            </a:r>
            <a:r>
              <a:rPr lang="zh-Hans" alt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?</a:t>
            </a: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28" name="TextBox 50"/>
          <p:cNvSpPr txBox="1"/>
          <p:nvPr/>
        </p:nvSpPr>
        <p:spPr>
          <a:xfrm>
            <a:off x="570015" y="1416997"/>
            <a:ext cx="107065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Apache </a:t>
            </a:r>
            <a:r>
              <a:rPr lang="en-US" altLang="zh-Hans" sz="2400" b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(incubating) is a high-performance, java based, open source RPC framework. </a:t>
            </a:r>
            <a:endParaRPr lang="en-U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35CCB3B-A17A-E748-A542-8800B24106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F094E79D-1F92-1C40-BF9C-29D81D3E0E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7655" y="1948751"/>
            <a:ext cx="6332668" cy="4675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547946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Module</a:t>
            </a:r>
            <a:endParaRPr lang="en-US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38C7077-00EB-7F4C-A7F7-1E2003927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2020" y="945141"/>
            <a:ext cx="6238863" cy="5844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973875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Architecture</a:t>
            </a:r>
            <a:endParaRPr lang="en-US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8BD35A9F-2F40-724E-907C-E134D501E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0019" y="918354"/>
            <a:ext cx="7927221" cy="5936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915310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28" name="TextBox 50"/>
          <p:cNvSpPr txBox="1"/>
          <p:nvPr/>
        </p:nvSpPr>
        <p:spPr>
          <a:xfrm>
            <a:off x="387568" y="1350891"/>
            <a:ext cx="1168963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Create stand-alone Spring applications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Embed Tomcat, Jetty or Undertow directly (no need to deploy WAR files)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Provide opinionated 'starter' dependencies to simplify your build configuration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Automatically configure Spring and 3rd party libraries whenever possible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Provide production-ready features such as metrics, health checks and externalized configuration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Absolutely no code generation and no requirement for XML configuration</a:t>
            </a:r>
            <a:endParaRPr lang="en-U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What are</a:t>
            </a:r>
            <a:r>
              <a:rPr lang="zh-Hans" alt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?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762617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28" name="TextBox 50"/>
          <p:cNvSpPr txBox="1"/>
          <p:nvPr/>
        </p:nvSpPr>
        <p:spPr>
          <a:xfrm>
            <a:off x="387568" y="1350891"/>
            <a:ext cx="11689637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Create stand-alone Spring applications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Embed Tomcat, Jetty or Undertow directly (no need to deploy WAR files)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Provide opinionated 'starter' dependencies to simplify your build configuration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Automatically configure Spring and 3rd party libraries whenever possible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Provide production-ready features such as metrics, health checks and externalized configuration</a:t>
            </a:r>
          </a:p>
          <a:p>
            <a:pPr marL="342900" indent="-342900">
              <a:buFont typeface="Wingdings" pitchFamily="2" charset="2"/>
              <a:buChar char="Ø"/>
            </a:pPr>
            <a:endParaRPr lang="en-US" altLang="zh-Han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pPr marL="342900" indent="-342900">
              <a:buFont typeface="Wingdings" pitchFamily="2" charset="2"/>
              <a:buChar char="Ø"/>
            </a:pPr>
            <a:r>
              <a:rPr lang="en-US" altLang="zh-Han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Absolutely no code generation and no requirement for XML configuration</a:t>
            </a:r>
            <a:endParaRPr lang="en-US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" name="TextBox 50">
            <a:extLst>
              <a:ext uri="{FF2B5EF4-FFF2-40B4-BE49-F238E27FC236}">
                <a16:creationId xmlns:a16="http://schemas.microsoft.com/office/drawing/2014/main" id="{81DD9A2B-5483-154F-B296-562C99068858}"/>
              </a:ext>
            </a:extLst>
          </p:cNvPr>
          <p:cNvSpPr txBox="1"/>
          <p:nvPr/>
        </p:nvSpPr>
        <p:spPr>
          <a:xfrm>
            <a:off x="1712451" y="398172"/>
            <a:ext cx="94252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Dubbo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Rpc</a:t>
            </a:r>
            <a:endParaRPr lang="en-US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5A9621-E4F3-D44C-815D-488BC07F50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568" y="374423"/>
            <a:ext cx="1324883" cy="570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86037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136" y="359404"/>
            <a:ext cx="1424251" cy="628052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2286000"/>
            <a:ext cx="4953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03789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第一PPT，www.1ppt.com">
  <a:themeElements>
    <a:clrScheme name="自定义 1044">
      <a:dk1>
        <a:srgbClr val="737572"/>
      </a:dk1>
      <a:lt1>
        <a:sysClr val="window" lastClr="FFFFFF"/>
      </a:lt1>
      <a:dk2>
        <a:srgbClr val="445469"/>
      </a:dk2>
      <a:lt2>
        <a:srgbClr val="FFFFFF"/>
      </a:lt2>
      <a:accent1>
        <a:srgbClr val="3A8BC1"/>
      </a:accent1>
      <a:accent2>
        <a:srgbClr val="445469"/>
      </a:accent2>
      <a:accent3>
        <a:srgbClr val="3A8BC1"/>
      </a:accent3>
      <a:accent4>
        <a:srgbClr val="445469"/>
      </a:accent4>
      <a:accent5>
        <a:srgbClr val="3A8BC1"/>
      </a:accent5>
      <a:accent6>
        <a:srgbClr val="445469"/>
      </a:accent6>
      <a:hlink>
        <a:srgbClr val="1E9272"/>
      </a:hlink>
      <a:folHlink>
        <a:srgbClr val="32FFBF"/>
      </a:folHlink>
    </a:clrScheme>
    <a:fontScheme name="自定义 10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5070</TotalTime>
  <Words>2014</Words>
  <Application>Microsoft Macintosh PowerPoint</Application>
  <PresentationFormat>宽屏</PresentationFormat>
  <Paragraphs>126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9" baseType="lpstr">
      <vt:lpstr>等线</vt:lpstr>
      <vt:lpstr>仿宋</vt:lpstr>
      <vt:lpstr>微软雅黑</vt:lpstr>
      <vt:lpstr>Lato</vt:lpstr>
      <vt:lpstr>Arial</vt:lpstr>
      <vt:lpstr>Calibri</vt:lpstr>
      <vt:lpstr>Calibri Light</vt:lpstr>
      <vt:lpstr>Wingdings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Office 用户</cp:lastModifiedBy>
  <cp:revision>936</cp:revision>
  <dcterms:created xsi:type="dcterms:W3CDTF">2016-12-13T08:41:51Z</dcterms:created>
  <dcterms:modified xsi:type="dcterms:W3CDTF">2019-04-19T00:41:29Z</dcterms:modified>
</cp:coreProperties>
</file>

<file path=docProps/thumbnail.jpeg>
</file>